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2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3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7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4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6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0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1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49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78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10/24/2020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7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651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7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1AB3EA9D-468B-4E6F-B190-D73A8E7F3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6058" y="-31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B8B3F-067D-4949-9597-76B692ADE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826348"/>
            <a:ext cx="10917163" cy="85876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Stock market and options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ilence on Wall Street: New York Stock Exchange prepares for all-electronic  trading">
            <a:extLst>
              <a:ext uri="{FF2B5EF4-FFF2-40B4-BE49-F238E27FC236}">
                <a16:creationId xmlns:a16="http://schemas.microsoft.com/office/drawing/2014/main" id="{AE313541-751E-41D0-9C78-B8795E8E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378" y="2140151"/>
            <a:ext cx="5650778" cy="376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89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2853-C0F2-4E09-9F41-90732D05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D0697-DF5E-4452-A874-1116C774D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Stock Market Subreddit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Options Subreddit</a:t>
            </a:r>
          </a:p>
          <a:p>
            <a:endParaRPr lang="en-US" sz="28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DA3FF1-9BD3-4946-AF24-94622CF46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08" y="2793470"/>
            <a:ext cx="8249801" cy="1048857"/>
          </a:xfrm>
          <a:prstGeom prst="rect">
            <a:avLst/>
          </a:prstGeom>
        </p:spPr>
      </p:pic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CE11650-ACBC-4778-A769-D8277F7C1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08" y="4752904"/>
            <a:ext cx="3696216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6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2853-C0F2-4E09-9F41-90732D05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B61A6E-0C65-4896-8790-1E1BB7156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2014193"/>
            <a:ext cx="5017644" cy="35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5876-BD08-4103-AB8E-79C7099D2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F66DFE-1BBA-495F-980A-FE3AAF5C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357" y="2184392"/>
            <a:ext cx="4993446" cy="33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00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2853-C0F2-4E09-9F41-90732D05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9580"/>
            <a:ext cx="10058400" cy="1371600"/>
          </a:xfrm>
        </p:spPr>
        <p:txBody>
          <a:bodyPr/>
          <a:lstStyle/>
          <a:p>
            <a:r>
              <a:rPr lang="en-US" dirty="0"/>
              <a:t>Model Analysis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34B35F-C39B-40FD-BE85-5051978A94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45" y="1411627"/>
            <a:ext cx="3963303" cy="35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D21C2E1-49D1-4A59-AE5C-35733F17B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985" y="1344289"/>
            <a:ext cx="4114450" cy="366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4E38DE0-BC1D-47A6-8602-51D38F731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41" y="5010369"/>
            <a:ext cx="3477110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1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2853-C0F2-4E09-9F41-90732D05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D0697-DF5E-4452-A874-1116C774D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Can one tell the difference between the subreddits just by reading the posts?</a:t>
            </a:r>
          </a:p>
          <a:p>
            <a:r>
              <a:rPr lang="en-US" dirty="0"/>
              <a:t>Random Forest performs better than Naïve-Bayes Regression Model</a:t>
            </a:r>
          </a:p>
          <a:p>
            <a:r>
              <a:rPr lang="en-US" dirty="0"/>
              <a:t>Can this model generalize </a:t>
            </a:r>
            <a:r>
              <a:rPr lang="en-US"/>
              <a:t>new future posts?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99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1B1D2F"/>
      </a:dk2>
      <a:lt2>
        <a:srgbClr val="F0F3F1"/>
      </a:lt2>
      <a:accent1>
        <a:srgbClr val="E729B5"/>
      </a:accent1>
      <a:accent2>
        <a:srgbClr val="B717D5"/>
      </a:accent2>
      <a:accent3>
        <a:srgbClr val="7A29E7"/>
      </a:accent3>
      <a:accent4>
        <a:srgbClr val="3230D9"/>
      </a:accent4>
      <a:accent5>
        <a:srgbClr val="2976E7"/>
      </a:accent5>
      <a:accent6>
        <a:srgbClr val="17B3D5"/>
      </a:accent6>
      <a:hlink>
        <a:srgbClr val="3F5EBF"/>
      </a:hlink>
      <a:folHlink>
        <a:srgbClr val="7F7F7F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53</Words>
  <Application>Microsoft Office PowerPoint</Application>
  <PresentationFormat>Widescreen</PresentationFormat>
  <Paragraphs>13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Garamond</vt:lpstr>
      <vt:lpstr>Sagona Book</vt:lpstr>
      <vt:lpstr>Sagona ExtraLight</vt:lpstr>
      <vt:lpstr>SavonVTI</vt:lpstr>
      <vt:lpstr>Stock market and options</vt:lpstr>
      <vt:lpstr>Introduction </vt:lpstr>
      <vt:lpstr>Data Exploration</vt:lpstr>
      <vt:lpstr>Model Analysis </vt:lpstr>
      <vt:lpstr>Conclusions/Recommendations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and options</dc:title>
  <dc:creator>Jonathan Joa</dc:creator>
  <cp:lastModifiedBy>Jonathan Joa</cp:lastModifiedBy>
  <cp:revision>7</cp:revision>
  <dcterms:created xsi:type="dcterms:W3CDTF">2020-10-21T23:17:58Z</dcterms:created>
  <dcterms:modified xsi:type="dcterms:W3CDTF">2020-10-24T05:14:41Z</dcterms:modified>
</cp:coreProperties>
</file>